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75" r:id="rId4"/>
    <p:sldId id="282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73" r:id="rId18"/>
    <p:sldId id="260" r:id="rId19"/>
    <p:sldId id="274" r:id="rId20"/>
    <p:sldId id="271" r:id="rId21"/>
    <p:sldId id="270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266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code on set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Hardware in industry usually controlled by PLCs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</a:t>
            </a:r>
          </a:p>
          <a:p>
            <a:pPr lvl="1"/>
            <a:r>
              <a:rPr lang="en-US" dirty="0"/>
              <a:t>Can’t understand SQL</a:t>
            </a:r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39" y="1871266"/>
            <a:ext cx="6446981" cy="3695136"/>
          </a:xfrm>
        </p:spPr>
        <p:txBody>
          <a:bodyPr>
            <a:normAutofit/>
          </a:bodyPr>
          <a:lstStyle/>
          <a:p>
            <a:r>
              <a:rPr lang="en-US" sz="2400" dirty="0"/>
              <a:t>There are 3 compartments, one for each level.</a:t>
            </a:r>
          </a:p>
          <a:p>
            <a:r>
              <a:rPr lang="en-US" sz="2400" dirty="0"/>
              <a:t>The LED will show the user the location of their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DB6F-EAF9-0F23-D8FB-30E01179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935921"/>
            <a:ext cx="4433141" cy="32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274" y="247851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735" y="1707538"/>
            <a:ext cx="4832465" cy="467085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Sends signals to PLC to determine compartment occupancy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78" y="4042964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17" y="0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7" y="1261587"/>
            <a:ext cx="4832465" cy="50306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  <a:endParaRPr lang="en-US" sz="2800" dirty="0">
              <a:solidFill>
                <a:srgbClr val="FFFFFF"/>
              </a:solidFill>
            </a:endParaRPr>
          </a:p>
          <a:p>
            <a:pPr lvl="2"/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AC/DC Converter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Voltage Step-down</a:t>
            </a:r>
          </a:p>
          <a:p>
            <a:pPr marL="457200" lvl="1" indent="0">
              <a:buNone/>
            </a:pPr>
            <a:endParaRPr lang="en-US" sz="26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" y="179985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262964" y="3754877"/>
            <a:ext cx="62740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Constraints:</a:t>
            </a: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iv(1) Must have a GFCI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iv(2) Must have convert AC to DC and step-down voltage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iv(3) Must provide appropriate power to all system components and must have an emergency stop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National Electric Safety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Sensors and Wires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Power system must have GFCI (NEC 422.51)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Prevent from Stealing Devices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Safety of Students when checking out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Not to take away jobs of Office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Job simplified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Less paperwork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10" y="1935921"/>
            <a:ext cx="4637793" cy="36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470</TotalTime>
  <Words>847</Words>
  <Application>Microsoft Office PowerPoint</Application>
  <PresentationFormat>Widescreen</PresentationFormat>
  <Paragraphs>179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PowerPoint Presentation</vt:lpstr>
      <vt:lpstr>Constraints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Sensors</vt:lpstr>
      <vt:lpstr>Systems that require Power</vt:lpstr>
      <vt:lpstr>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Austin</cp:lastModifiedBy>
  <cp:revision>37</cp:revision>
  <dcterms:created xsi:type="dcterms:W3CDTF">2022-10-19T14:41:40Z</dcterms:created>
  <dcterms:modified xsi:type="dcterms:W3CDTF">2022-11-09T17:27:05Z</dcterms:modified>
</cp:coreProperties>
</file>